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sldIdLst>
    <p:sldId id="256" r:id="rId5"/>
    <p:sldId id="258" r:id="rId6"/>
    <p:sldId id="257" r:id="rId7"/>
    <p:sldId id="261" r:id="rId8"/>
    <p:sldId id="260" r:id="rId9"/>
    <p:sldId id="259" r:id="rId10"/>
    <p:sldId id="262" r:id="rId11"/>
    <p:sldId id="263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E196EE-E865-4A54-966C-E775B356AEB3}" v="85" dt="2023-01-25T16:45:32.956"/>
    <p1510:client id="{99EE6245-A9EE-6565-CBEE-E2906426896F}" v="1" dt="2023-09-25T06:25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45412-5AD2-4DF1-910E-2054022A12BD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46B6E-0EBF-4DCF-B832-A3FB620298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6378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9968F6-E980-18E0-38FE-5DAB21B53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ED8CFD9-90F9-09B2-F2B5-46DBE34B88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EF0778-3ACF-E234-D444-31CED3389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25.01.2023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1839CD-3CBC-F39A-92B9-865453BE1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Elin Birgitte Stavdal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71FAA66-9D24-01AE-E0DD-876693CC8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AAD2-5FCD-4C3F-A0D7-7B5E90DAE23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284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DFE4A5-B353-EF4C-6010-992F23377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210ADF4-DC93-C557-038D-CBDE0B2E1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4FE6718-7EF2-9DFE-AAB1-01E27171B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25.01.2023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AEEE39B-3F7A-831D-4F3E-87432195F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Elin Birgitte Stavdal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D0B2194-B0A8-F6FD-B723-AF417C4FA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AAD2-5FCD-4C3F-A0D7-7B5E90DAE23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228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CFF9505-951C-A8EE-9D01-035494B47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AC19CC9-BFC3-A228-B2BB-B4A448D37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877C216-7BB8-DD15-D072-5CD7B43B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25.01.2023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1716E08-C539-D0E2-589D-CEB451559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Elin Birgitte Stavdal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9899C55-1504-98EE-4FEB-FDAC66B6E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AAD2-5FCD-4C3F-A0D7-7B5E90DAE23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866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3E0DAE-C9BD-60EB-4EAD-28D769A92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12F016-E04C-87DA-A2CA-9CA58DB67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CD8EC86-1128-95EB-4BFC-59429B0DCD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02326" y="6356350"/>
            <a:ext cx="2279073" cy="365125"/>
          </a:xfrm>
        </p:spPr>
        <p:txBody>
          <a:bodyPr/>
          <a:lstStyle/>
          <a:p>
            <a:r>
              <a:rPr lang="nb-NO"/>
              <a:t>25.01.2023</a:t>
            </a: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81C5F6-C2BC-871D-A1F4-66D39C666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Elin Birgitte Stavdal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D08EEBA-8E4C-35EA-2E11-430E7EE57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AAD2-5FCD-4C3F-A0D7-7B5E90DAE232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A7B18C0A-986F-8257-3FF9-3192258CC0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5767"/>
            <a:ext cx="892233" cy="892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643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9C646E-10AD-2AAA-3338-B3B3D1472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0983C09-CD6C-935A-A5E6-24F94C464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74177B-FA63-F59A-7CF3-BE4830E4E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25.01.2023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139182A-0B00-A2E7-67CC-5BE5E985F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Elin Birgitte Stavdal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C1E1A50-3125-1EA7-233C-785C4F773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AAD2-5FCD-4C3F-A0D7-7B5E90DAE23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312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BA0C02-8FB0-C9D9-A47D-05D247E81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B576D1-4FB7-F1A1-049A-45F2D1F4E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2AF2993-463F-E21F-3BE9-9564973E5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43581D2-0CBE-13BF-85B3-7DB67DC40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25.01.2023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D1F0240-C869-37B4-34F8-7871B2E55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Elin Birgitte Stavdal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1BFB0D9-83FB-DCF7-F7FB-C281088A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AAD2-5FCD-4C3F-A0D7-7B5E90DAE232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A7B7A389-3ABC-4211-4E46-A6C7FB2C15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5767"/>
            <a:ext cx="892233" cy="892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04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3543D3-DD34-8194-7A84-16963895B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9CA1C02-C965-57CE-0DD9-E4C637411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8A22DB1-BCD1-C6C4-AE71-A039B19ED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F1BC504-7F1B-E6D6-CFA7-023C4BAEF9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BD29AC8-347C-B9DF-ABFB-0764FA3A48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5D47686-2EC8-FB07-C3ED-80C708A6F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25.01.2023</a:t>
            </a:r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13A134F-AA78-6839-8DE9-0BCE07136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Elin Birgitte Stavdal</a:t>
            </a:r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B5F9ED5-59E6-351D-B819-9FEE2000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AAD2-5FCD-4C3F-A0D7-7B5E90DAE232}" type="slidenum">
              <a:rPr lang="nb-NO" smtClean="0"/>
              <a:t>‹#›</a:t>
            </a:fld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567200B1-63A8-FE21-1C12-60D75DCD0E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5767"/>
            <a:ext cx="892233" cy="892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4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8283FF-4BC0-1BA0-F1FA-273039764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9B3890D-EE96-A6E4-1F51-9AC43E4B8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25.01.2023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EC77B9C-4F22-77DA-0962-7EAF54C5D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Elin Birgitte Stavdal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45367F6-3930-7731-43A5-E1920D950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AAD2-5FCD-4C3F-A0D7-7B5E90DAE23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461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769E209-C266-5F61-E7B2-893394EAF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25.01.2023</a:t>
            </a:r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7C2FB9B-8889-FA18-4FC4-804F94C32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Elin Birgitte Stavdal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8B515BB-7610-12C2-D858-31E7F1F96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AAD2-5FCD-4C3F-A0D7-7B5E90DAE23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722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4D4DC1-DFC9-5FC3-51E9-4EAA6F348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382B9A-26E4-EC42-85D2-B81739E21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446ADA6-D5D0-ED12-27B0-98CF94D0F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C8807FC-436A-28F9-C5FA-A813BE36E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25.01.2023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C8796F9-2E92-5C7E-D8E6-D4D5B94A3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Elin Birgitte Stavdal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CD09B31-B15B-0BCE-28F2-A86FD4270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AAD2-5FCD-4C3F-A0D7-7B5E90DAE23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640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C3BD2E-08A9-27AB-9E24-13073E03E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ED9514D-F0C7-9C0F-1136-45797A5421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53093D3-315A-B945-EBD3-6CD9A192A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21C9315-E8E7-D4C5-21F6-8C464D096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25.01.2023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D4E52B6-3094-F95E-501B-B909BE88B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Elin Birgitte Stavdal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615E39B-6353-FD5E-036A-90BDF3E2A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AAD2-5FCD-4C3F-A0D7-7B5E90DAE23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413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B4FCF8B-1128-0C8B-C63F-CB6C93120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477BB71-C6E7-A5B2-A18A-9CD6F2A61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39C97DA-CE1E-35FE-557D-9F9748506A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25.01.2023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7313F4-34CB-0EED-6B53-D3F47BCCCB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Elin Birgitte Stavdal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522728B-2395-A669-44BA-4B82079604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FAAD2-5FCD-4C3F-A0D7-7B5E90DAE23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70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C901FF0-77F3-7EB3-4491-FDCD911425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nb-NO" b="1" dirty="0">
                <a:solidFill>
                  <a:srgbClr val="FF0000"/>
                </a:solidFill>
              </a:rPr>
              <a:t>Lingdys 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A61D8BB-C7C6-DFE2-2154-505AAAC25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/>
          </a:bodyPr>
          <a:lstStyle/>
          <a:p>
            <a:r>
              <a:rPr lang="nb-NO" b="1" dirty="0">
                <a:solidFill>
                  <a:srgbClr val="FF0000"/>
                </a:solidFill>
              </a:rPr>
              <a:t>Installasjon og brukerveiledning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7B7484A5-A829-A70A-55C4-9037FB40C8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32" r="974" b="2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00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5CE5D3CA-AD8F-6559-4927-97FD16211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305" y="1685045"/>
            <a:ext cx="11637695" cy="246243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21D367D-38AC-5428-07C8-A21717AAE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Installasjon av </a:t>
            </a:r>
            <a:r>
              <a:rPr lang="nb-NO" b="1" dirty="0" err="1">
                <a:solidFill>
                  <a:srgbClr val="FF0000"/>
                </a:solidFill>
              </a:rPr>
              <a:t>Lingdys</a:t>
            </a:r>
            <a:r>
              <a:rPr lang="nb-NO" b="1" dirty="0">
                <a:solidFill>
                  <a:srgbClr val="FF0000"/>
                </a:solidFill>
              </a:rPr>
              <a:t> (for elever)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086EA57-C32B-C1CB-2C66-9FAD3AC06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25.01.2023</a:t>
            </a:r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CFCA064-5ADA-50C6-6830-EA96886BD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AAD2-5FCD-4C3F-A0D7-7B5E90DAE232}" type="slidenum">
              <a:rPr lang="nb-NO" smtClean="0"/>
              <a:t>2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0198E99-5D66-2977-2A1C-D8B0485DE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Elin Birgitte Stavdal</a:t>
            </a:r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7F6DF53D-B616-FE16-330D-F24541867475}"/>
              </a:ext>
            </a:extLst>
          </p:cNvPr>
          <p:cNvSpPr txBox="1"/>
          <p:nvPr/>
        </p:nvSpPr>
        <p:spPr>
          <a:xfrm>
            <a:off x="9405730" y="3821651"/>
            <a:ext cx="311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Av: Nikolai </a:t>
            </a:r>
            <a:r>
              <a:rPr lang="nb-NO" dirty="0" err="1"/>
              <a:t>Vatsaas</a:t>
            </a:r>
            <a:r>
              <a:rPr lang="nb-NO" dirty="0"/>
              <a:t> Vinje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10E49AA8-43B5-403A-9C94-9CAE95A79BB1}"/>
              </a:ext>
            </a:extLst>
          </p:cNvPr>
          <p:cNvSpPr txBox="1"/>
          <p:nvPr/>
        </p:nvSpPr>
        <p:spPr>
          <a:xfrm>
            <a:off x="838200" y="4635856"/>
            <a:ext cx="10048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err="1"/>
              <a:t>Lindys</a:t>
            </a:r>
            <a:r>
              <a:rPr lang="nb-NO" b="1" dirty="0"/>
              <a:t> Pluss </a:t>
            </a:r>
            <a:r>
              <a:rPr lang="nb-NO" dirty="0"/>
              <a:t>er et program med en rekke funksjoner som er spesialutviklet for elever med dysleksi, og har de siste årene fått flere funksjoner som hjelper elevene med å jobbe selvstendig.</a:t>
            </a:r>
            <a:r>
              <a:rPr lang="nb-NO" b="1" dirty="0"/>
              <a:t> </a:t>
            </a:r>
            <a:r>
              <a:rPr lang="nb-NO" b="0" i="0" dirty="0">
                <a:solidFill>
                  <a:srgbClr val="44546F"/>
                </a:solidFill>
                <a:effectLst/>
                <a:latin typeface="Open Sans" panose="020B0606030504020204" pitchFamily="34" charset="0"/>
              </a:rPr>
              <a:t> </a:t>
            </a:r>
          </a:p>
          <a:p>
            <a:r>
              <a:rPr lang="nb-NO" dirty="0">
                <a:solidFill>
                  <a:srgbClr val="44546F"/>
                </a:solidFill>
                <a:latin typeface="Open Sans" panose="020B0606030504020204" pitchFamily="34" charset="0"/>
              </a:rPr>
              <a:t>E</a:t>
            </a:r>
            <a:r>
              <a:rPr lang="nb-NO" dirty="0"/>
              <a:t>lever som har dokumentasjon på spesifikke språkvansker søke NAV Hjelpemiddelsentral om å få programmet.</a:t>
            </a:r>
          </a:p>
        </p:txBody>
      </p:sp>
    </p:spTree>
    <p:extLst>
      <p:ext uri="{BB962C8B-B14F-4D97-AF65-F5344CB8AC3E}">
        <p14:creationId xmlns:p14="http://schemas.microsoft.com/office/powerpoint/2010/main" val="335856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994541-6005-36C1-97B5-98E22C2BD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Verktøylinjen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584F46F-A759-7E72-5A85-E53203CDD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Kan ligge fast oppe: </a:t>
            </a:r>
            <a:r>
              <a:rPr lang="nb-NO" sz="2400" dirty="0"/>
              <a:t>(størrelse  kan stilles under innstillinger)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Eller du kan bestemme selv hvor du vil ha den: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r>
              <a:rPr lang="nb-NO" dirty="0"/>
              <a:t>Bruk tegnestiften til å feste eller løsne den.</a:t>
            </a:r>
          </a:p>
          <a:p>
            <a:r>
              <a:rPr lang="nb-NO" dirty="0"/>
              <a:t>Du kan legge den ned på oppgavelinjen ved å klikke på </a:t>
            </a:r>
          </a:p>
        </p:txBody>
      </p:sp>
      <p:grpSp>
        <p:nvGrpSpPr>
          <p:cNvPr id="4" name="Gruppe 3">
            <a:extLst>
              <a:ext uri="{FF2B5EF4-FFF2-40B4-BE49-F238E27FC236}">
                <a16:creationId xmlns:a16="http://schemas.microsoft.com/office/drawing/2014/main" id="{CCE4A562-2AC1-BBEB-59AB-C177B923A667}"/>
              </a:ext>
            </a:extLst>
          </p:cNvPr>
          <p:cNvGrpSpPr/>
          <p:nvPr/>
        </p:nvGrpSpPr>
        <p:grpSpPr>
          <a:xfrm>
            <a:off x="1760097" y="2446468"/>
            <a:ext cx="7049484" cy="785191"/>
            <a:chOff x="1760097" y="2446468"/>
            <a:chExt cx="7049484" cy="785191"/>
          </a:xfrm>
        </p:grpSpPr>
        <p:pic>
          <p:nvPicPr>
            <p:cNvPr id="5" name="Bilde 4">
              <a:extLst>
                <a:ext uri="{FF2B5EF4-FFF2-40B4-BE49-F238E27FC236}">
                  <a16:creationId xmlns:a16="http://schemas.microsoft.com/office/drawing/2014/main" id="{DA5116EC-2F05-C36F-D2E2-CBEF49A2C4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60097" y="2538985"/>
              <a:ext cx="7049484" cy="600159"/>
            </a:xfrm>
            <a:prstGeom prst="rect">
              <a:avLst/>
            </a:prstGeom>
          </p:spPr>
        </p:pic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654BF750-5B11-DAFD-FB07-DB1AA456453F}"/>
                </a:ext>
              </a:extLst>
            </p:cNvPr>
            <p:cNvSpPr/>
            <p:nvPr/>
          </p:nvSpPr>
          <p:spPr>
            <a:xfrm>
              <a:off x="7762461" y="2446468"/>
              <a:ext cx="665922" cy="78519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  <p:grpSp>
        <p:nvGrpSpPr>
          <p:cNvPr id="6" name="Gruppe 5">
            <a:extLst>
              <a:ext uri="{FF2B5EF4-FFF2-40B4-BE49-F238E27FC236}">
                <a16:creationId xmlns:a16="http://schemas.microsoft.com/office/drawing/2014/main" id="{78428964-7DDE-7E61-19E5-DFE0B892986D}"/>
              </a:ext>
            </a:extLst>
          </p:cNvPr>
          <p:cNvGrpSpPr/>
          <p:nvPr/>
        </p:nvGrpSpPr>
        <p:grpSpPr>
          <a:xfrm>
            <a:off x="1760097" y="3922842"/>
            <a:ext cx="2476846" cy="698854"/>
            <a:chOff x="1760097" y="3922842"/>
            <a:chExt cx="2476846" cy="698854"/>
          </a:xfrm>
        </p:grpSpPr>
        <p:pic>
          <p:nvPicPr>
            <p:cNvPr id="7" name="Bilde 6">
              <a:extLst>
                <a:ext uri="{FF2B5EF4-FFF2-40B4-BE49-F238E27FC236}">
                  <a16:creationId xmlns:a16="http://schemas.microsoft.com/office/drawing/2014/main" id="{B66020C9-4B47-3328-DEA7-4CC2200E17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60097" y="3922842"/>
              <a:ext cx="2476846" cy="571580"/>
            </a:xfrm>
            <a:prstGeom prst="rect">
              <a:avLst/>
            </a:prstGeom>
          </p:spPr>
        </p:pic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F41D4B51-FF0D-D9DE-CA28-1064FF7F92B8}"/>
                </a:ext>
              </a:extLst>
            </p:cNvPr>
            <p:cNvSpPr/>
            <p:nvPr/>
          </p:nvSpPr>
          <p:spPr>
            <a:xfrm>
              <a:off x="3442252" y="4050115"/>
              <a:ext cx="513522" cy="57158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  <p:grpSp>
        <p:nvGrpSpPr>
          <p:cNvPr id="10" name="Gruppe 9">
            <a:extLst>
              <a:ext uri="{FF2B5EF4-FFF2-40B4-BE49-F238E27FC236}">
                <a16:creationId xmlns:a16="http://schemas.microsoft.com/office/drawing/2014/main" id="{30181DC8-A605-5E1A-965D-3CB85D0ACF03}"/>
              </a:ext>
            </a:extLst>
          </p:cNvPr>
          <p:cNvGrpSpPr/>
          <p:nvPr/>
        </p:nvGrpSpPr>
        <p:grpSpPr>
          <a:xfrm>
            <a:off x="9080382" y="5108991"/>
            <a:ext cx="1105054" cy="781159"/>
            <a:chOff x="9080382" y="5108991"/>
            <a:chExt cx="1105054" cy="781159"/>
          </a:xfrm>
        </p:grpSpPr>
        <p:pic>
          <p:nvPicPr>
            <p:cNvPr id="11" name="Bilde 10">
              <a:extLst>
                <a:ext uri="{FF2B5EF4-FFF2-40B4-BE49-F238E27FC236}">
                  <a16:creationId xmlns:a16="http://schemas.microsoft.com/office/drawing/2014/main" id="{EE726589-664A-547E-FCA8-16019BB2BBA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080382" y="5108991"/>
              <a:ext cx="1105054" cy="781159"/>
            </a:xfrm>
            <a:prstGeom prst="rect">
              <a:avLst/>
            </a:prstGeom>
          </p:spPr>
        </p:pic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E9E1F4A3-2A67-6954-DA8F-F99AB4BAFC6A}"/>
                </a:ext>
              </a:extLst>
            </p:cNvPr>
            <p:cNvSpPr/>
            <p:nvPr/>
          </p:nvSpPr>
          <p:spPr>
            <a:xfrm>
              <a:off x="9230374" y="5108991"/>
              <a:ext cx="665922" cy="64622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  <p:sp>
        <p:nvSpPr>
          <p:cNvPr id="13" name="Plassholder for dato 12">
            <a:extLst>
              <a:ext uri="{FF2B5EF4-FFF2-40B4-BE49-F238E27FC236}">
                <a16:creationId xmlns:a16="http://schemas.microsoft.com/office/drawing/2014/main" id="{A628CCB1-4456-1040-066A-2C2586E7B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25.01.2023</a:t>
            </a:r>
            <a:endParaRPr lang="nb-NO" dirty="0"/>
          </a:p>
        </p:txBody>
      </p:sp>
      <p:sp>
        <p:nvSpPr>
          <p:cNvPr id="14" name="Plassholder for lysbildenummer 13">
            <a:extLst>
              <a:ext uri="{FF2B5EF4-FFF2-40B4-BE49-F238E27FC236}">
                <a16:creationId xmlns:a16="http://schemas.microsoft.com/office/drawing/2014/main" id="{9A91A524-858C-B6A9-23B6-5D6C26C35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AAD2-5FCD-4C3F-A0D7-7B5E90DAE232}" type="slidenum">
              <a:rPr lang="nb-NO" smtClean="0"/>
              <a:t>3</a:t>
            </a:fld>
            <a:endParaRPr lang="nb-NO" dirty="0"/>
          </a:p>
        </p:txBody>
      </p:sp>
      <p:sp>
        <p:nvSpPr>
          <p:cNvPr id="15" name="Plassholder for bunntekst 14">
            <a:extLst>
              <a:ext uri="{FF2B5EF4-FFF2-40B4-BE49-F238E27FC236}">
                <a16:creationId xmlns:a16="http://schemas.microsoft.com/office/drawing/2014/main" id="{09379BE4-9285-7905-ADC6-9CD309CB5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Elin Birgitte Stavdal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15548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582C6A0A-1B8F-9DEE-2A30-E1D91832E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073426"/>
            <a:ext cx="5157787" cy="1431649"/>
          </a:xfrm>
        </p:spPr>
        <p:txBody>
          <a:bodyPr anchor="t">
            <a:normAutofit/>
          </a:bodyPr>
          <a:lstStyle/>
          <a:p>
            <a:r>
              <a:rPr lang="nb-NO" sz="4400" dirty="0">
                <a:solidFill>
                  <a:srgbClr val="FF0000"/>
                </a:solidFill>
              </a:rPr>
              <a:t>Skru av og på Lindys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2662826-5E8B-4A94-3275-6AD25FE34C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Øverst til venstre</a:t>
            </a:r>
          </a:p>
          <a:p>
            <a:r>
              <a:rPr lang="nb-NO" dirty="0"/>
              <a:t>Den er hvit når den er på</a:t>
            </a:r>
          </a:p>
          <a:p>
            <a:r>
              <a:rPr lang="nb-NO" dirty="0"/>
              <a:t>Mørk når den er av</a:t>
            </a:r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CB02FF5D-DFA6-82B9-052C-327A3C04ED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221894" y="1064501"/>
            <a:ext cx="4628016" cy="1091276"/>
          </a:xfrm>
        </p:spPr>
        <p:txBody>
          <a:bodyPr anchor="t">
            <a:normAutofit/>
          </a:bodyPr>
          <a:lstStyle/>
          <a:p>
            <a:r>
              <a:rPr lang="nb-NO" sz="4400" dirty="0">
                <a:solidFill>
                  <a:srgbClr val="FF0000"/>
                </a:solidFill>
              </a:rPr>
              <a:t>Velg språk</a:t>
            </a:r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A8EC1346-620E-F982-7834-087D925EF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276087" y="2113382"/>
            <a:ext cx="4490900" cy="3684588"/>
          </a:xfrm>
        </p:spPr>
        <p:txBody>
          <a:bodyPr/>
          <a:lstStyle/>
          <a:p>
            <a:r>
              <a:rPr lang="nb-NO" dirty="0"/>
              <a:t>Klikk på pilen under flagget til høyre. </a:t>
            </a:r>
          </a:p>
          <a:p>
            <a:r>
              <a:rPr lang="nb-NO" dirty="0"/>
              <a:t>Velg riktig språk</a:t>
            </a:r>
          </a:p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9842A4D8-C0A7-A0E0-4A4B-DB421AFC5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125" y="4212128"/>
            <a:ext cx="2152950" cy="1581371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1F59E7AD-88C2-B418-1292-12B7C7ABAE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378" y="4598965"/>
            <a:ext cx="2265413" cy="692209"/>
          </a:xfrm>
          <a:prstGeom prst="rect">
            <a:avLst/>
          </a:prstGeom>
        </p:spPr>
      </p:pic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22A6DF6-D72A-FF70-B608-C50B7CB18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25.01.2023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5365C2D-829B-6E7B-95C4-111D72D6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AAD2-5FCD-4C3F-A0D7-7B5E90DAE232}" type="slidenum">
              <a:rPr lang="nb-NO" smtClean="0"/>
              <a:t>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2517A7B-284C-4ED4-9484-A4ECBE72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Elin Birgitte Stavdal</a:t>
            </a:r>
          </a:p>
        </p:txBody>
      </p:sp>
    </p:spTree>
    <p:extLst>
      <p:ext uri="{BB962C8B-B14F-4D97-AF65-F5344CB8AC3E}">
        <p14:creationId xmlns:p14="http://schemas.microsoft.com/office/powerpoint/2010/main" val="128743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uiExpan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F79040-1550-E989-3949-F6821187C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Prediksjon</a:t>
            </a:r>
            <a:r>
              <a:rPr lang="nb-NO" dirty="0">
                <a:solidFill>
                  <a:srgbClr val="FF0000"/>
                </a:solidFill>
              </a:rPr>
              <a:t> = </a:t>
            </a:r>
            <a:r>
              <a:rPr lang="nb-NO" sz="3600" dirty="0">
                <a:solidFill>
                  <a:srgbClr val="FF0000"/>
                </a:solidFill>
              </a:rPr>
              <a:t>Lindys foreslår hvilke ord du skriver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D80BA-5373-E1F7-CD08-373335A2B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340290" cy="4351338"/>
          </a:xfrm>
        </p:spPr>
        <p:txBody>
          <a:bodyPr/>
          <a:lstStyle/>
          <a:p>
            <a:r>
              <a:rPr lang="nb-NO" dirty="0"/>
              <a:t>Prediksjon er på når pæren er lys</a:t>
            </a:r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B0B8CD03-D13B-8DEA-51FB-8ACCD18DC9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Endre antall ord som Lindys foreslår</a:t>
            </a:r>
          </a:p>
          <a:p>
            <a:r>
              <a:rPr lang="nb-NO" dirty="0"/>
              <a:t>Klikk på pilen under lyspæren</a:t>
            </a:r>
          </a:p>
          <a:p>
            <a:endParaRPr lang="nb-NO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A2963FD4-C4CB-78D6-318A-A440DD864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75" y="3143803"/>
            <a:ext cx="1667108" cy="809738"/>
          </a:xfrm>
          <a:prstGeom prst="rect">
            <a:avLst/>
          </a:prstGeom>
        </p:spPr>
      </p:pic>
      <p:grpSp>
        <p:nvGrpSpPr>
          <p:cNvPr id="9" name="Gruppe 8">
            <a:extLst>
              <a:ext uri="{FF2B5EF4-FFF2-40B4-BE49-F238E27FC236}">
                <a16:creationId xmlns:a16="http://schemas.microsoft.com/office/drawing/2014/main" id="{C8F3F211-0377-E734-2C21-97FE767D9D68}"/>
              </a:ext>
            </a:extLst>
          </p:cNvPr>
          <p:cNvGrpSpPr/>
          <p:nvPr/>
        </p:nvGrpSpPr>
        <p:grpSpPr>
          <a:xfrm>
            <a:off x="6527510" y="3548672"/>
            <a:ext cx="3212024" cy="2448966"/>
            <a:chOff x="6527510" y="3548672"/>
            <a:chExt cx="3212024" cy="2448966"/>
          </a:xfrm>
        </p:grpSpPr>
        <p:pic>
          <p:nvPicPr>
            <p:cNvPr id="10" name="Bilde 9">
              <a:extLst>
                <a:ext uri="{FF2B5EF4-FFF2-40B4-BE49-F238E27FC236}">
                  <a16:creationId xmlns:a16="http://schemas.microsoft.com/office/drawing/2014/main" id="{EFECE85E-CE15-8591-80D2-70D8FEABBA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59260"/>
            <a:stretch/>
          </p:blipFill>
          <p:spPr>
            <a:xfrm>
              <a:off x="6527510" y="3548672"/>
              <a:ext cx="3172268" cy="2448966"/>
            </a:xfrm>
            <a:prstGeom prst="rect">
              <a:avLst/>
            </a:prstGeom>
          </p:spPr>
        </p:pic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4B003A68-CCB0-51FF-B3BB-DB6DF58DFD1A}"/>
                </a:ext>
              </a:extLst>
            </p:cNvPr>
            <p:cNvSpPr/>
            <p:nvPr/>
          </p:nvSpPr>
          <p:spPr>
            <a:xfrm>
              <a:off x="6567266" y="3687823"/>
              <a:ext cx="3172268" cy="88458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CAD0FB9-6ED1-9235-6FFC-C31E6F0EB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25.01.2023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396D7A7-0914-9D49-7613-3D10330A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AAD2-5FCD-4C3F-A0D7-7B5E90DAE232}" type="slidenum">
              <a:rPr lang="nb-NO" smtClean="0"/>
              <a:t>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4304F52-950A-A909-3161-4229CF629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Elin Birgitte Stavdal</a:t>
            </a:r>
          </a:p>
        </p:txBody>
      </p:sp>
    </p:spTree>
    <p:extLst>
      <p:ext uri="{BB962C8B-B14F-4D97-AF65-F5344CB8AC3E}">
        <p14:creationId xmlns:p14="http://schemas.microsoft.com/office/powerpoint/2010/main" val="168846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363152-71EF-A78A-A498-5C77BF941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	Å få lest opp tekst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88266B7-8397-1D3A-3CE7-60DDF475A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49009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Marker tekst du vil ha lest opp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Klikk på Spill av-knappen for å få den lest opp.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Klikk på </a:t>
            </a:r>
            <a:r>
              <a:rPr lang="nb-NO" u="sng" dirty="0"/>
              <a:t>pilen</a:t>
            </a:r>
            <a:r>
              <a:rPr lang="nb-NO" dirty="0"/>
              <a:t> under Spill av</a:t>
            </a:r>
          </a:p>
          <a:p>
            <a:pPr lvl="1"/>
            <a:r>
              <a:rPr lang="nb-NO" dirty="0"/>
              <a:t>Her kan du velge stemme, lesehastighet  og markeringer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C7A0A09-31D0-6E0B-8C45-DFB305185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391" y="557839"/>
            <a:ext cx="762106" cy="800212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ACCECD07-664B-CD24-57AF-B65F690CBE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9421" y="1690688"/>
            <a:ext cx="3086531" cy="3962953"/>
          </a:xfrm>
          <a:prstGeom prst="rect">
            <a:avLst/>
          </a:prstGeom>
        </p:spPr>
      </p:pic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A773F31-8149-60C7-9A40-B7B845BC6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25.01.2023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F367E6D-CEE2-5C73-28C3-C61786DBC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AAD2-5FCD-4C3F-A0D7-7B5E90DAE232}" type="slidenum">
              <a:rPr lang="nb-NO" smtClean="0"/>
              <a:t>6</a:t>
            </a:fld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FEF65AC7-E1DA-19F4-E18F-D7D0C68AD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Elin Birgitte Stavdal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03829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758BBE69-99C6-6795-3056-003132325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3114" y="668337"/>
            <a:ext cx="5157787" cy="1363717"/>
          </a:xfrm>
        </p:spPr>
        <p:txBody>
          <a:bodyPr>
            <a:noAutofit/>
          </a:bodyPr>
          <a:lstStyle/>
          <a:p>
            <a:r>
              <a:rPr lang="nb-NO" sz="4400" b="1" dirty="0">
                <a:solidFill>
                  <a:srgbClr val="FF0000"/>
                </a:solidFill>
              </a:rPr>
              <a:t>Skann</a:t>
            </a:r>
            <a:r>
              <a:rPr lang="nb-NO" sz="4400" dirty="0">
                <a:solidFill>
                  <a:srgbClr val="FF0000"/>
                </a:solidFill>
              </a:rPr>
              <a:t>- </a:t>
            </a:r>
            <a:r>
              <a:rPr lang="nb-NO" sz="4400" b="0" dirty="0">
                <a:solidFill>
                  <a:srgbClr val="FF0000"/>
                </a:solidFill>
              </a:rPr>
              <a:t>få lest opp tekst fra bilde</a:t>
            </a:r>
            <a:endParaRPr lang="nb-NO" sz="4400" b="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B7D6959-6B8B-70E3-792B-5665301D9C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Klikk på ikonet</a:t>
            </a:r>
          </a:p>
          <a:p>
            <a:r>
              <a:rPr lang="nb-NO" dirty="0"/>
              <a:t>Marker området med tekst</a:t>
            </a:r>
          </a:p>
          <a:p>
            <a:r>
              <a:rPr lang="nb-NO" dirty="0"/>
              <a:t>Teksten blir lest opp </a:t>
            </a:r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A75C7FC1-935F-AC11-8A47-145EC8E9E1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703231"/>
            <a:ext cx="5183188" cy="1363717"/>
          </a:xfrm>
        </p:spPr>
        <p:txBody>
          <a:bodyPr>
            <a:noAutofit/>
          </a:bodyPr>
          <a:lstStyle/>
          <a:p>
            <a:r>
              <a:rPr lang="nb-NO" sz="4400" dirty="0">
                <a:solidFill>
                  <a:srgbClr val="FF0000"/>
                </a:solidFill>
              </a:rPr>
              <a:t>Å lagre tekst som lydfil</a:t>
            </a:r>
          </a:p>
        </p:txBody>
      </p:sp>
      <p:sp>
        <p:nvSpPr>
          <p:cNvPr id="12" name="Plassholder for innhold 11">
            <a:extLst>
              <a:ext uri="{FF2B5EF4-FFF2-40B4-BE49-F238E27FC236}">
                <a16:creationId xmlns:a16="http://schemas.microsoft.com/office/drawing/2014/main" id="{E0D18E23-8AD0-0EA4-412B-37855139AFD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Merk teksten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Klikk på</a:t>
            </a:r>
          </a:p>
          <a:p>
            <a:pPr marL="514350" indent="-514350">
              <a:buFont typeface="+mj-lt"/>
              <a:buAutoNum type="arabicPeriod"/>
            </a:pPr>
            <a:endParaRPr lang="nb-NO" dirty="0"/>
          </a:p>
          <a:p>
            <a:pPr marL="514350" indent="-514350">
              <a:buFont typeface="+mj-lt"/>
              <a:buAutoNum type="arabicPeriod"/>
            </a:pP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Teksten blir lagret som en lydfil (mp3)</a:t>
            </a:r>
          </a:p>
          <a:p>
            <a:endParaRPr lang="nb-NO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DC45254-9008-3BFD-0539-D614F1A31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25.01.2023</a:t>
            </a:r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DFFF452-A098-204B-5F04-2D0B5993B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Elin Birgitte Stavdal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95DE7DF-7A62-F9F2-C342-2D3E04A25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AAD2-5FCD-4C3F-A0D7-7B5E90DAE232}" type="slidenum">
              <a:rPr lang="nb-NO" smtClean="0"/>
              <a:t>7</a:t>
            </a:fld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9129BE3-6FA4-2801-F966-391FCB3D21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425" y="2732246"/>
            <a:ext cx="944488" cy="696754"/>
          </a:xfrm>
          <a:prstGeom prst="rect">
            <a:avLst/>
          </a:prstGeom>
        </p:spPr>
      </p:pic>
      <p:grpSp>
        <p:nvGrpSpPr>
          <p:cNvPr id="13" name="Gruppe 12">
            <a:extLst>
              <a:ext uri="{FF2B5EF4-FFF2-40B4-BE49-F238E27FC236}">
                <a16:creationId xmlns:a16="http://schemas.microsoft.com/office/drawing/2014/main" id="{22E8B5DD-872D-0043-5B0C-949AB488C264}"/>
              </a:ext>
            </a:extLst>
          </p:cNvPr>
          <p:cNvGrpSpPr/>
          <p:nvPr/>
        </p:nvGrpSpPr>
        <p:grpSpPr>
          <a:xfrm>
            <a:off x="6276713" y="3562178"/>
            <a:ext cx="3753374" cy="785191"/>
            <a:chOff x="1317087" y="2917134"/>
            <a:chExt cx="3753374" cy="785191"/>
          </a:xfrm>
        </p:grpSpPr>
        <p:pic>
          <p:nvPicPr>
            <p:cNvPr id="14" name="Bilde 13">
              <a:extLst>
                <a:ext uri="{FF2B5EF4-FFF2-40B4-BE49-F238E27FC236}">
                  <a16:creationId xmlns:a16="http://schemas.microsoft.com/office/drawing/2014/main" id="{F0C7DB3E-BF27-680F-6BFC-A403DFE536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17087" y="3081098"/>
              <a:ext cx="3753374" cy="457264"/>
            </a:xfrm>
            <a:prstGeom prst="rect">
              <a:avLst/>
            </a:prstGeom>
          </p:spPr>
        </p:pic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AEC1EDA9-FAFA-233E-5D86-EF63F94518F6}"/>
                </a:ext>
              </a:extLst>
            </p:cNvPr>
            <p:cNvSpPr/>
            <p:nvPr/>
          </p:nvSpPr>
          <p:spPr>
            <a:xfrm>
              <a:off x="3766930" y="2917134"/>
              <a:ext cx="665922" cy="78519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232423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7EF03C-AF49-7B4F-FBFF-E98439B6C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Oppsummering 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4841892-9A6D-9C18-8AA6-E242ED2B9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25.01.2023</a:t>
            </a:r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884D71C-49E9-18DA-6661-E8034B17D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Elin Birgitte Stavdal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7658330-16BB-C813-8044-35946E5A2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AAD2-5FCD-4C3F-A0D7-7B5E90DAE232}" type="slidenum">
              <a:rPr lang="nb-NO" smtClean="0"/>
              <a:pPr/>
              <a:t>8</a:t>
            </a:fld>
            <a:endParaRPr lang="nb-NO" dirty="0"/>
          </a:p>
        </p:txBody>
      </p:sp>
      <p:grpSp>
        <p:nvGrpSpPr>
          <p:cNvPr id="54" name="Gruppe 53">
            <a:extLst>
              <a:ext uri="{FF2B5EF4-FFF2-40B4-BE49-F238E27FC236}">
                <a16:creationId xmlns:a16="http://schemas.microsoft.com/office/drawing/2014/main" id="{5F8A935A-1412-4D0D-A4E3-803346C2D629}"/>
              </a:ext>
            </a:extLst>
          </p:cNvPr>
          <p:cNvGrpSpPr/>
          <p:nvPr/>
        </p:nvGrpSpPr>
        <p:grpSpPr>
          <a:xfrm>
            <a:off x="394137" y="1606635"/>
            <a:ext cx="11403726" cy="3411934"/>
            <a:chOff x="394137" y="1606635"/>
            <a:chExt cx="11403726" cy="3411934"/>
          </a:xfrm>
        </p:grpSpPr>
        <p:grpSp>
          <p:nvGrpSpPr>
            <p:cNvPr id="47" name="Gruppe 46">
              <a:extLst>
                <a:ext uri="{FF2B5EF4-FFF2-40B4-BE49-F238E27FC236}">
                  <a16:creationId xmlns:a16="http://schemas.microsoft.com/office/drawing/2014/main" id="{D4F39873-58AA-F1BF-6602-0023E71CA6D4}"/>
                </a:ext>
              </a:extLst>
            </p:cNvPr>
            <p:cNvGrpSpPr/>
            <p:nvPr/>
          </p:nvGrpSpPr>
          <p:grpSpPr>
            <a:xfrm>
              <a:off x="394137" y="2840400"/>
              <a:ext cx="11403726" cy="2178169"/>
              <a:chOff x="409902" y="1621200"/>
              <a:chExt cx="11403726" cy="2178169"/>
            </a:xfrm>
          </p:grpSpPr>
          <p:pic>
            <p:nvPicPr>
              <p:cNvPr id="36" name="Bilde 35">
                <a:extLst>
                  <a:ext uri="{FF2B5EF4-FFF2-40B4-BE49-F238E27FC236}">
                    <a16:creationId xmlns:a16="http://schemas.microsoft.com/office/drawing/2014/main" id="{0A19F079-12CC-489F-6311-F07CFB51A9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09902" y="1621200"/>
                <a:ext cx="11403726" cy="504852"/>
              </a:xfrm>
              <a:prstGeom prst="rect">
                <a:avLst/>
              </a:prstGeom>
            </p:spPr>
          </p:pic>
          <p:pic>
            <p:nvPicPr>
              <p:cNvPr id="38" name="Bilde 37">
                <a:extLst>
                  <a:ext uri="{FF2B5EF4-FFF2-40B4-BE49-F238E27FC236}">
                    <a16:creationId xmlns:a16="http://schemas.microsoft.com/office/drawing/2014/main" id="{8601913C-DFBF-0DFB-1AAF-9A4739AD49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65208" y="2126052"/>
                <a:ext cx="704948" cy="1038370"/>
              </a:xfrm>
              <a:prstGeom prst="rect">
                <a:avLst/>
              </a:prstGeom>
            </p:spPr>
          </p:pic>
          <p:pic>
            <p:nvPicPr>
              <p:cNvPr id="42" name="Bilde 41">
                <a:extLst>
                  <a:ext uri="{FF2B5EF4-FFF2-40B4-BE49-F238E27FC236}">
                    <a16:creationId xmlns:a16="http://schemas.microsoft.com/office/drawing/2014/main" id="{DE8EDF83-7E8C-E60D-92CA-1CEEB91403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70156" y="2106035"/>
                <a:ext cx="933580" cy="1476581"/>
              </a:xfrm>
              <a:prstGeom prst="rect">
                <a:avLst/>
              </a:prstGeom>
            </p:spPr>
          </p:pic>
          <p:pic>
            <p:nvPicPr>
              <p:cNvPr id="40" name="Bilde 39">
                <a:extLst>
                  <a:ext uri="{FF2B5EF4-FFF2-40B4-BE49-F238E27FC236}">
                    <a16:creationId xmlns:a16="http://schemas.microsoft.com/office/drawing/2014/main" id="{2CAFC526-6DFD-C6DD-9480-DFA483D381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38477" y="2176344"/>
                <a:ext cx="485843" cy="1009791"/>
              </a:xfrm>
              <a:prstGeom prst="rect">
                <a:avLst/>
              </a:prstGeom>
            </p:spPr>
          </p:pic>
          <p:pic>
            <p:nvPicPr>
              <p:cNvPr id="44" name="Bilde 43">
                <a:extLst>
                  <a:ext uri="{FF2B5EF4-FFF2-40B4-BE49-F238E27FC236}">
                    <a16:creationId xmlns:a16="http://schemas.microsoft.com/office/drawing/2014/main" id="{2949B001-D012-0F51-9330-24D43A1215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489725" y="2208472"/>
                <a:ext cx="2314898" cy="1590897"/>
              </a:xfrm>
              <a:prstGeom prst="rect">
                <a:avLst/>
              </a:prstGeom>
            </p:spPr>
          </p:pic>
        </p:grpSp>
        <p:cxnSp>
          <p:nvCxnSpPr>
            <p:cNvPr id="49" name="Rett pilkobling 48">
              <a:extLst>
                <a:ext uri="{FF2B5EF4-FFF2-40B4-BE49-F238E27FC236}">
                  <a16:creationId xmlns:a16="http://schemas.microsoft.com/office/drawing/2014/main" id="{A6E5EDE4-EADA-89ED-734E-CD299C816B4E}"/>
                </a:ext>
              </a:extLst>
            </p:cNvPr>
            <p:cNvCxnSpPr/>
            <p:nvPr/>
          </p:nvCxnSpPr>
          <p:spPr>
            <a:xfrm flipH="1">
              <a:off x="1625812" y="1942971"/>
              <a:ext cx="705679" cy="81500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tt pilkobling 50">
              <a:extLst>
                <a:ext uri="{FF2B5EF4-FFF2-40B4-BE49-F238E27FC236}">
                  <a16:creationId xmlns:a16="http://schemas.microsoft.com/office/drawing/2014/main" id="{10113426-8B41-F158-234E-5AB6480E0432}"/>
                </a:ext>
              </a:extLst>
            </p:cNvPr>
            <p:cNvCxnSpPr/>
            <p:nvPr/>
          </p:nvCxnSpPr>
          <p:spPr>
            <a:xfrm flipH="1">
              <a:off x="3322712" y="2269547"/>
              <a:ext cx="485843" cy="51918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kstSylinder 51">
              <a:extLst>
                <a:ext uri="{FF2B5EF4-FFF2-40B4-BE49-F238E27FC236}">
                  <a16:creationId xmlns:a16="http://schemas.microsoft.com/office/drawing/2014/main" id="{AC0999C5-526B-0D68-A376-24979DB87A16}"/>
                </a:ext>
              </a:extLst>
            </p:cNvPr>
            <p:cNvSpPr txBox="1"/>
            <p:nvPr/>
          </p:nvSpPr>
          <p:spPr>
            <a:xfrm>
              <a:off x="1978651" y="1606635"/>
              <a:ext cx="98321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50" b="1" dirty="0"/>
                <a:t>Slå av og på</a:t>
              </a:r>
            </a:p>
          </p:txBody>
        </p:sp>
        <p:sp>
          <p:nvSpPr>
            <p:cNvPr id="53" name="TekstSylinder 52">
              <a:extLst>
                <a:ext uri="{FF2B5EF4-FFF2-40B4-BE49-F238E27FC236}">
                  <a16:creationId xmlns:a16="http://schemas.microsoft.com/office/drawing/2014/main" id="{9905A114-DDFB-3A75-5F1E-5C8C9930644D}"/>
                </a:ext>
              </a:extLst>
            </p:cNvPr>
            <p:cNvSpPr txBox="1"/>
            <p:nvPr/>
          </p:nvSpPr>
          <p:spPr>
            <a:xfrm>
              <a:off x="3511927" y="1939183"/>
              <a:ext cx="98321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50" b="1" dirty="0"/>
                <a:t>Lage lydfil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7944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510B9ACA7D3145AB05A2410439B5DB" ma:contentTypeVersion="15" ma:contentTypeDescription="Create a new document." ma:contentTypeScope="" ma:versionID="21d83ed1e006a42a5aebb6d6c56963e1">
  <xsd:schema xmlns:xsd="http://www.w3.org/2001/XMLSchema" xmlns:xs="http://www.w3.org/2001/XMLSchema" xmlns:p="http://schemas.microsoft.com/office/2006/metadata/properties" xmlns:ns2="8cc52240-3766-4b73-b403-9da2c55bcc67" xmlns:ns3="ad4036c4-4868-4732-9cb4-27fd40a3d8a6" targetNamespace="http://schemas.microsoft.com/office/2006/metadata/properties" ma:root="true" ma:fieldsID="866ad2966fe7e30129e18b7a0d93909c" ns2:_="" ns3:_="">
    <xsd:import namespace="8cc52240-3766-4b73-b403-9da2c55bcc67"/>
    <xsd:import namespace="ad4036c4-4868-4732-9cb4-27fd40a3d8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c52240-3766-4b73-b403-9da2c55bcc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a6854ff-9e12-4afe-8508-349422d8e7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4036c4-4868-4732-9cb4-27fd40a3d8a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cd06e813-0b8e-4479-9673-d0af72663b6a}" ma:internalName="TaxCatchAll" ma:showField="CatchAllData" ma:web="ad4036c4-4868-4732-9cb4-27fd40a3d8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cc52240-3766-4b73-b403-9da2c55bcc67">
      <Terms xmlns="http://schemas.microsoft.com/office/infopath/2007/PartnerControls"/>
    </lcf76f155ced4ddcb4097134ff3c332f>
    <TaxCatchAll xmlns="ad4036c4-4868-4732-9cb4-27fd40a3d8a6" xsi:nil="true"/>
  </documentManagement>
</p:properties>
</file>

<file path=customXml/itemProps1.xml><?xml version="1.0" encoding="utf-8"?>
<ds:datastoreItem xmlns:ds="http://schemas.openxmlformats.org/officeDocument/2006/customXml" ds:itemID="{5820F705-4957-43DE-919F-DA43150035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c52240-3766-4b73-b403-9da2c55bcc67"/>
    <ds:schemaRef ds:uri="ad4036c4-4868-4732-9cb4-27fd40a3d8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17DC1A-109E-4083-A654-C012C27B1B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2225AA-6777-44F8-82D2-0EFBD6A1C594}">
  <ds:schemaRefs>
    <ds:schemaRef ds:uri="http://schemas.microsoft.com/office/2006/metadata/properties"/>
    <ds:schemaRef ds:uri="http://schemas.microsoft.com/office/infopath/2007/PartnerControls"/>
    <ds:schemaRef ds:uri="8cc52240-3766-4b73-b403-9da2c55bcc67"/>
    <ds:schemaRef ds:uri="ad4036c4-4868-4732-9cb4-27fd40a3d8a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284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Office-tema</vt:lpstr>
      <vt:lpstr>Lingdys </vt:lpstr>
      <vt:lpstr>Installasjon av Lingdys (for elever)</vt:lpstr>
      <vt:lpstr>Verktøylinjen</vt:lpstr>
      <vt:lpstr>PowerPoint-presentasjon</vt:lpstr>
      <vt:lpstr>Prediksjon = Lindys foreslår hvilke ord du skriver</vt:lpstr>
      <vt:lpstr> Å få lest opp tekst</vt:lpstr>
      <vt:lpstr>PowerPoint-presentasjon</vt:lpstr>
      <vt:lpstr>Oppsummering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Lingdys</dc:title>
  <dc:creator>Elin Birgitte Stavdal</dc:creator>
  <cp:lastModifiedBy>Jørgen Ljoså</cp:lastModifiedBy>
  <cp:revision>4</cp:revision>
  <dcterms:created xsi:type="dcterms:W3CDTF">2023-01-25T10:47:55Z</dcterms:created>
  <dcterms:modified xsi:type="dcterms:W3CDTF">2023-11-21T14:21:46Z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0x0101007C510B9ACA7D3145AB05A2410439B5DB</vt:lpwstr>
  </property>
  <property fmtid="{D5CDD505-2E9C-101B-9397-08002B2CF9AE}" pid="3" name="MediaServiceImageTags">
    <vt:lpwstr/>
  </property>
</Properties>
</file>